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6858000" cy="9144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50" d="100"/>
          <a:sy n="50" d="100"/>
        </p:scale>
        <p:origin x="-3168" y="-85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gif>
</file>

<file path=ppt/media/image2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514350" y="2840569"/>
            <a:ext cx="5829300" cy="1960033"/>
          </a:xfrm>
        </p:spPr>
        <p:txBody>
          <a:bodyPr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1B65B-0D94-400C-B2AD-709B83FBB2D2}" type="datetimeFigureOut">
              <a:rPr lang="fr-BE" smtClean="0"/>
              <a:t>22/03/2017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026E5-B822-4FFF-80F8-18F51A4F4FAF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1B65B-0D94-400C-B2AD-709B83FBB2D2}" type="datetimeFigureOut">
              <a:rPr lang="fr-BE" smtClean="0"/>
              <a:t>22/03/2017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026E5-B822-4FFF-80F8-18F51A4F4FAF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4972050" y="366186"/>
            <a:ext cx="1543050" cy="7802033"/>
          </a:xfrm>
        </p:spPr>
        <p:txBody>
          <a:bodyPr vert="eaVert"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342900" y="366186"/>
            <a:ext cx="4514850" cy="7802033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1B65B-0D94-400C-B2AD-709B83FBB2D2}" type="datetimeFigureOut">
              <a:rPr lang="fr-BE" smtClean="0"/>
              <a:t>22/03/2017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026E5-B822-4FFF-80F8-18F51A4F4FAF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1B65B-0D94-400C-B2AD-709B83FBB2D2}" type="datetimeFigureOut">
              <a:rPr lang="fr-BE" smtClean="0"/>
              <a:t>22/03/2017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026E5-B822-4FFF-80F8-18F51A4F4FAF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41735" y="5875867"/>
            <a:ext cx="58293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541735" y="3875620"/>
            <a:ext cx="5829300" cy="200024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1B65B-0D94-400C-B2AD-709B83FBB2D2}" type="datetimeFigureOut">
              <a:rPr lang="fr-BE" smtClean="0"/>
              <a:t>22/03/2017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026E5-B822-4FFF-80F8-18F51A4F4FAF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342900" y="2133602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3486150" y="2133602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1B65B-0D94-400C-B2AD-709B83FBB2D2}" type="datetimeFigureOut">
              <a:rPr lang="fr-BE" smtClean="0"/>
              <a:t>22/03/2017</a:t>
            </a:fld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026E5-B822-4FFF-80F8-18F51A4F4FAF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342901" y="2046817"/>
            <a:ext cx="303014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342901" y="2899833"/>
            <a:ext cx="303014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3483770" y="2046817"/>
            <a:ext cx="303133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3483770" y="2899833"/>
            <a:ext cx="303133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1B65B-0D94-400C-B2AD-709B83FBB2D2}" type="datetimeFigureOut">
              <a:rPr lang="fr-BE" smtClean="0"/>
              <a:t>22/03/2017</a:t>
            </a:fld>
            <a:endParaRPr lang="fr-BE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026E5-B822-4FFF-80F8-18F51A4F4FAF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1B65B-0D94-400C-B2AD-709B83FBB2D2}" type="datetimeFigureOut">
              <a:rPr lang="fr-BE" smtClean="0"/>
              <a:t>22/03/2017</a:t>
            </a:fld>
            <a:endParaRPr lang="fr-BE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026E5-B822-4FFF-80F8-18F51A4F4FAF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1B65B-0D94-400C-B2AD-709B83FBB2D2}" type="datetimeFigureOut">
              <a:rPr lang="fr-BE" smtClean="0"/>
              <a:t>22/03/2017</a:t>
            </a:fld>
            <a:endParaRPr lang="fr-BE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026E5-B822-4FFF-80F8-18F51A4F4FAF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42901" y="364067"/>
            <a:ext cx="2256235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681288" y="364069"/>
            <a:ext cx="3833813" cy="78041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342901" y="1913469"/>
            <a:ext cx="2256235" cy="62547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1B65B-0D94-400C-B2AD-709B83FBB2D2}" type="datetimeFigureOut">
              <a:rPr lang="fr-BE" smtClean="0"/>
              <a:t>22/03/2017</a:t>
            </a:fld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026E5-B822-4FFF-80F8-18F51A4F4FAF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44216" y="6400801"/>
            <a:ext cx="4114800" cy="7556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BE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344216" y="7156452"/>
            <a:ext cx="4114800" cy="10731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1B65B-0D94-400C-B2AD-709B83FBB2D2}" type="datetimeFigureOut">
              <a:rPr lang="fr-BE" smtClean="0"/>
              <a:t>22/03/2017</a:t>
            </a:fld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A026E5-B822-4FFF-80F8-18F51A4F4FAF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pour modifier le style du titre</a:t>
            </a:r>
            <a:endParaRPr lang="fr-BE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342900" y="2133602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BE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342900" y="8475136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01B65B-0D94-400C-B2AD-709B83FBB2D2}" type="datetimeFigureOut">
              <a:rPr lang="fr-BE" smtClean="0"/>
              <a:t>22/03/2017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2343150" y="8475136"/>
            <a:ext cx="21717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4914900" y="8475136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A026E5-B822-4FFF-80F8-18F51A4F4FAF}" type="slidenum">
              <a:rPr lang="fr-BE" smtClean="0"/>
              <a:t>‹N°›</a:t>
            </a:fld>
            <a:endParaRPr lang="fr-B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F:\Tais\Dropbox\BROL\Mapathon_Tais\Mapathon_HOT_OSM_WhatWeMapped\Example\Mapathon2016accomplishment.gif"/>
          <p:cNvPicPr>
            <a:picLocks noChangeAspect="1" noChangeArrowheads="1" noCrop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599315"/>
            <a:ext cx="6857999" cy="5945371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F:\Tais\Dropbox\BROL\Mapathon_Tais\National_mapathon2016\2016_Idjwi_WhatWeMapped\DRC_SK_Idjwi_before_after.gif"/>
          <p:cNvPicPr>
            <a:picLocks noChangeAspect="1" noChangeArrowheads="1" noCrop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98361" y="0"/>
            <a:ext cx="6461279" cy="9144001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0</Words>
  <Application>Microsoft Office PowerPoint</Application>
  <PresentationFormat>Affichage à l'écran (4:3)</PresentationFormat>
  <Paragraphs>0</Paragraphs>
  <Slides>2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2</vt:i4>
      </vt:variant>
    </vt:vector>
  </HeadingPairs>
  <TitlesOfParts>
    <vt:vector size="3" baseType="lpstr">
      <vt:lpstr>Thème Office</vt:lpstr>
      <vt:lpstr>Diapositive 1</vt:lpstr>
      <vt:lpstr>Diapositive 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Diapositive 1</dc:title>
  <dc:creator>Taïs Grippa</dc:creator>
  <cp:lastModifiedBy>Taïs Grippa</cp:lastModifiedBy>
  <cp:revision>2</cp:revision>
  <dcterms:created xsi:type="dcterms:W3CDTF">2017-03-22T16:26:46Z</dcterms:created>
  <dcterms:modified xsi:type="dcterms:W3CDTF">2017-03-22T16:37:44Z</dcterms:modified>
</cp:coreProperties>
</file>

<file path=docProps/thumbnail.jpeg>
</file>